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image" Target="../media/image1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image" Target="../media/image2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image" Target="../media/image2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image" Target="../media/image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image" Target="../media/image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image" Target="../media/image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image" Target="../media/image1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image" Target="../media/image1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image" Target="../media/image1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image" Target="../media/image1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34.png"  /><Relationship Id="rId2" Type="http://schemas.openxmlformats.org/officeDocument/2006/relationships/slideLayout" Target="../slideLayouts/slideLayout1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3.png"  /><Relationship Id="rId2" Type="http://schemas.openxmlformats.org/officeDocument/2006/relationships/slideLayout" Target="../slideLayouts/slideLayout3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24.png"  /><Relationship Id="rId2" Type="http://schemas.openxmlformats.org/officeDocument/2006/relationships/slideLayout" Target="../slideLayouts/slideLayout4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25.png"  /><Relationship Id="rId2" Type="http://schemas.openxmlformats.org/officeDocument/2006/relationships/slideLayout" Target="../slideLayouts/slideLayout5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26.png"  /><Relationship Id="rId2" Type="http://schemas.openxmlformats.org/officeDocument/2006/relationships/image" Target="../media/image27.png"  /><Relationship Id="rId3" Type="http://schemas.openxmlformats.org/officeDocument/2006/relationships/slideLayout" Target="../slideLayouts/slideLayout6.xml"  /><Relationship Id="rId4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slideLayout" Target="../slideLayouts/slideLayout8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29.png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slideLayout" Target="../slideLayouts/slideLayout9.xml"  /><Relationship Id="rId6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33.png"  /><Relationship Id="rId2" Type="http://schemas.openxmlformats.org/officeDocument/2006/relationships/slideLayout" Target="../slideLayouts/slideLayout10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6350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팀명: EarthObserver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팀장: 박태현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팀원: 강성진, 김태림, 신준철, 이조운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7944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기대 효과: 효율적인 설계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정밀 분석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지진 위험도를 정밀하게 분석합니다.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최적화 설계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최적화된 내진 설계를 제공합니다.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과잉 설계 방지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불필요한 과잉 설계를 방지합니다.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2710" y="3410783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Q&amp;A</a:t>
            </a:r>
            <a:endParaRPr lang="en-US" sz="8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9892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주제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601522"/>
            <a:ext cx="57781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지진 관제 및 분석 시스템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66451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데이터를 수집 및 분석하여 지역별 지진 위험도를 평가하는 프로젝트입니다.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프로젝트 목표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지진 데이터 수집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6901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기상청 에서 제공하는 데이터와 API를 활용하여         실시간 지진 데이터를 확보합니다.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예측 모델 구축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머신러닝 기반으로 지진 규모와 영향을 예측합니다.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6676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웹페이지 제공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 친화적인 웹페이지 형태로 제공됩니다.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사용자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170396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건축 설계자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3864412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도시 계획가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4558427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정부 기관</a:t>
            </a:r>
            <a:endParaRPr lang="en-US" sz="2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94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사용자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3416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439959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건축 설계자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837152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강도에 따른 효율적인 내진설계 추천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확보 및 분석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기상청 API 활용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실시간 및 과거 지진 데이터를 확보합니다.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정제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데이터의 필요한 부분만을 정제합니다.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머신러닝 모델 개발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71130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알고리즘 적용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0598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머신러닝 알고리즘을 적용하여 패턴을 분석합니다.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96763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사이킷런 활용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470249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파이썬의 사이킷런을 활용합니다.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641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성능 검증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9900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모델 성능을 검증하고 최적화합니다.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00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시각화 및 웹페이지 개발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423047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224814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그래프 제공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720352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분석 결과를 그래프 형태로 제공합니다.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3423047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4224814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스프링부트 활용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72035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스프링부트를 활용하여 백엔드를 구축합니다.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342304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422493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프론트엔드 설계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720471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HTML, CSS, JavaScript 기반으로 설계합니다.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시스템 테스트 및 배포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698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이용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AWS를 이용하여 클라우드 환경에서 테스트합니다.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2948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06954"/>
            <a:ext cx="30722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서버와 데이터 연동 테스트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데이터와의 연동 테스트 진행합니다.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913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최적화 작업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안정적인 운영을 위해 최적화합니다.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194</ep:Words>
  <ep:PresentationFormat>On-screen Show (16:9)</ep:PresentationFormat>
  <ep:Paragraphs>61</ep:Paragraphs>
  <ep:Slides>11</ep:Slides>
  <ep:Notes>11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2025-03-19T05:26:38.000</dcterms:created>
  <dc:creator>PptxGenJS</dc:creator>
  <cp:lastModifiedBy>User</cp:lastModifiedBy>
  <dcterms:modified xsi:type="dcterms:W3CDTF">2025-03-19T05:27:05.718</dcterms:modified>
  <cp:revision>2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